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.7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3600" dirty="0" smtClean="0">
                    <a:ea typeface="Cambria Math" pitchFamily="18" charset="0"/>
                  </a:rPr>
                  <a:t>Find the determinant of the matrix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−4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6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36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−5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sz="3600" b="0" i="1" smtClean="0">
                                  <a:latin typeface="Cambria Math"/>
                                  <a:ea typeface="Cambria Math" pitchFamily="18" charset="0"/>
                                </a:rPr>
                                <m:t>−4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600" b="0" dirty="0" smtClean="0">
                  <a:ea typeface="Cambria Math" pitchFamily="18" charset="0"/>
                </a:endParaRP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3600" dirty="0" smtClean="0">
                    <a:ea typeface="Cambria Math" pitchFamily="18" charset="0"/>
                  </a:rPr>
                  <a:t>Find the area of a triangle with the vertices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(−2, 5)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(5, 7)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  <a:ea typeface="Cambria Math" pitchFamily="18" charset="0"/>
                      </a:rPr>
                      <m:t>(−3, −8)</m:t>
                    </m:r>
                  </m:oMath>
                </a14:m>
                <a:r>
                  <a:rPr lang="en-US" sz="3600" dirty="0" smtClean="0">
                    <a:ea typeface="Cambria Math" pitchFamily="18" charset="0"/>
                  </a:rPr>
                  <a:t>.</a:t>
                </a:r>
                <a:endParaRPr lang="en-US" sz="3600" dirty="0"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1800" t="-2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3.7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b="0" dirty="0" smtClean="0"/>
              <a:t>-7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63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b="0" dirty="0" smtClean="0"/>
              <a:t>44.5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2880</TotalTime>
  <Words>169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3.7 Quiz</vt:lpstr>
      <vt:lpstr>3.7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97</cp:revision>
  <dcterms:created xsi:type="dcterms:W3CDTF">2010-08-17T17:31:29Z</dcterms:created>
  <dcterms:modified xsi:type="dcterms:W3CDTF">2012-04-04T15:36:50Z</dcterms:modified>
</cp:coreProperties>
</file>